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embeddedFontLst>
    <p:embeddedFont>
      <p:font typeface="Century Gothic" panose="020B0502020202020204" pitchFamily="34" charset="0"/>
      <p:regular r:id="rId8"/>
      <p:bold r:id="rId9"/>
      <p:italic r:id="rId10"/>
      <p:boldItalic r:id="rId11"/>
    </p:embeddedFont>
    <p:embeddedFont>
      <p:font typeface="IRANSans(FaNum)" panose="02040503050201020203" pitchFamily="18" charset="-78"/>
      <p:regular r:id="rId12"/>
      <p:bold r:id="rId13"/>
    </p:embeddedFont>
    <p:embeddedFont>
      <p:font typeface="Wingdings 2" panose="05020102010507070707" pitchFamily="18" charset="2"/>
      <p:regular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29" autoAdjust="0"/>
    <p:restoredTop sz="94684" autoAdjust="0"/>
  </p:normalViewPr>
  <p:slideViewPr>
    <p:cSldViewPr snapToGrid="0">
      <p:cViewPr varScale="1">
        <p:scale>
          <a:sx n="102" d="100"/>
          <a:sy n="102" d="100"/>
        </p:scale>
        <p:origin x="6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4/28/2020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F24D0-431A-4FB5-BF07-2939CD389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057" y="1449147"/>
            <a:ext cx="11987868" cy="2971051"/>
          </a:xfrm>
        </p:spPr>
        <p:txBody>
          <a:bodyPr/>
          <a:lstStyle/>
          <a:p>
            <a:pPr algn="ctr" rtl="1">
              <a:lnSpc>
                <a:spcPct val="150000"/>
              </a:lnSpc>
            </a:pPr>
            <a:r>
              <a:rPr lang="en-US" dirty="0">
                <a:latin typeface="IRANSans(FaNum)" panose="02040503050201020203" pitchFamily="18" charset="-78"/>
                <a:cs typeface="IRANSans(FaNum)" panose="02040503050201020203" pitchFamily="18" charset="-78"/>
              </a:rPr>
              <a:t>Tahlilgary.com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360188-5B60-4525-BFB6-C6E935D3E32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5213331" y="51979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7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8F2F79-E8C4-408B-947E-DBF87EE934A5}"/>
              </a:ext>
            </a:extLst>
          </p:cNvPr>
          <p:cNvSpPr txBox="1">
            <a:spLocks/>
          </p:cNvSpPr>
          <p:nvPr/>
        </p:nvSpPr>
        <p:spPr>
          <a:xfrm>
            <a:off x="3619815" y="967299"/>
            <a:ext cx="4602228" cy="3452899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fa-IR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بهترین کتاب های</a:t>
            </a:r>
          </a:p>
          <a:p>
            <a:pPr algn="ctr" rtl="1"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Power 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63776-C573-4842-8B41-76AA57CC33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88906" y="52360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8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8F2F79-E8C4-408B-947E-DBF87EE934A5}"/>
              </a:ext>
            </a:extLst>
          </p:cNvPr>
          <p:cNvSpPr txBox="1">
            <a:spLocks/>
          </p:cNvSpPr>
          <p:nvPr/>
        </p:nvSpPr>
        <p:spPr>
          <a:xfrm>
            <a:off x="3619815" y="967299"/>
            <a:ext cx="4602228" cy="3452899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fa-IR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دانلود و نصب</a:t>
            </a:r>
          </a:p>
          <a:p>
            <a:pPr algn="ctr" rtl="1"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Power 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63776-C573-4842-8B41-76AA57CC33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88906" y="52360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7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8F2F79-E8C4-408B-947E-DBF87EE934A5}"/>
              </a:ext>
            </a:extLst>
          </p:cNvPr>
          <p:cNvSpPr txBox="1">
            <a:spLocks/>
          </p:cNvSpPr>
          <p:nvPr/>
        </p:nvSpPr>
        <p:spPr>
          <a:xfrm>
            <a:off x="3619815" y="967299"/>
            <a:ext cx="4602228" cy="3452899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fa-IR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رسم نمودار در</a:t>
            </a:r>
          </a:p>
          <a:p>
            <a:pPr algn="ctr" rtl="1"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Power 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63776-C573-4842-8B41-76AA57CC33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88906" y="52360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0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8F2F79-E8C4-408B-947E-DBF87EE934A5}"/>
              </a:ext>
            </a:extLst>
          </p:cNvPr>
          <p:cNvSpPr txBox="1">
            <a:spLocks/>
          </p:cNvSpPr>
          <p:nvPr/>
        </p:nvSpPr>
        <p:spPr>
          <a:xfrm>
            <a:off x="3619815" y="967299"/>
            <a:ext cx="4602228" cy="3452899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fa-IR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محاسبه تجمعی در</a:t>
            </a:r>
          </a:p>
          <a:p>
            <a:pPr algn="ctr" rtl="1"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Power 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63776-C573-4842-8B41-76AA57CC33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88906" y="52360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0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8F2F79-E8C4-408B-947E-DBF87EE934A5}"/>
              </a:ext>
            </a:extLst>
          </p:cNvPr>
          <p:cNvSpPr txBox="1">
            <a:spLocks/>
          </p:cNvSpPr>
          <p:nvPr/>
        </p:nvSpPr>
        <p:spPr>
          <a:xfrm>
            <a:off x="3619815" y="967299"/>
            <a:ext cx="4602228" cy="3452899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>
              <a:lnSpc>
                <a:spcPct val="150000"/>
              </a:lnSpc>
            </a:pPr>
            <a:r>
              <a:rPr lang="fa-IR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محاسبه نرخ رشد در</a:t>
            </a:r>
          </a:p>
          <a:p>
            <a:pPr algn="ctr" rtl="1">
              <a:lnSpc>
                <a:spcPct val="150000"/>
              </a:lnSpc>
            </a:pPr>
            <a:r>
              <a:rPr lang="en-US" sz="4800" dirty="0">
                <a:solidFill>
                  <a:schemeClr val="bg1"/>
                </a:solidFill>
                <a:latin typeface="IRANSans(FaNum)" panose="02040503050201020203" pitchFamily="18" charset="-78"/>
                <a:cs typeface="IRANSans(FaNum)" panose="02040503050201020203" pitchFamily="18" charset="-78"/>
              </a:rPr>
              <a:t>Power BI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D63776-C573-4842-8B41-76AA57CC337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288906" y="5236096"/>
            <a:ext cx="1479056" cy="1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6501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253</TotalTime>
  <Words>29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Wingdings 2</vt:lpstr>
      <vt:lpstr>IRANSans(FaNum)</vt:lpstr>
      <vt:lpstr>Century Gothic</vt:lpstr>
      <vt:lpstr>Quotable</vt:lpstr>
      <vt:lpstr>Tahlilgary.com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کلید های میانبر و روش‎های کار با Sheetها</dc:title>
  <dc:creator>Windows User</dc:creator>
  <cp:lastModifiedBy>Pouriya Baghdadi</cp:lastModifiedBy>
  <cp:revision>29</cp:revision>
  <dcterms:created xsi:type="dcterms:W3CDTF">2019-02-16T20:46:43Z</dcterms:created>
  <dcterms:modified xsi:type="dcterms:W3CDTF">2020-04-28T14:49:03Z</dcterms:modified>
</cp:coreProperties>
</file>